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3" r:id="rId3"/>
    <p:sldId id="324" r:id="rId4"/>
    <p:sldId id="327" r:id="rId5"/>
    <p:sldId id="331" r:id="rId6"/>
    <p:sldId id="333" r:id="rId7"/>
    <p:sldId id="33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86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3/27/2021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88549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7286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6286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2444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DT6:</a:t>
            </a:r>
          </a:p>
          <a:p>
            <a:r>
              <a:rPr lang="en-US" noProof="1"/>
              <a:t>Optical storage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3" r="10933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142416" y="154529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290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Name these storage devices and identify their purpose.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3536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48845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84154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13536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48845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84154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960" y="3559451"/>
            <a:ext cx="252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Name this storage device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5959" y="5173276"/>
            <a:ext cx="2521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What is the purpose of this device?</a:t>
            </a:r>
          </a:p>
        </p:txBody>
      </p:sp>
      <p:pic>
        <p:nvPicPr>
          <p:cNvPr id="1026" name="Picture 2" descr="File:CD-ROM.png - Wikimedia Comm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329" y="1754564"/>
            <a:ext cx="1554863" cy="155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ownload free photo of Dvd,movie disc,data storage,entertainment,free  vector graphics - from needpix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16" y="1737723"/>
            <a:ext cx="1620733" cy="165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le:Blu-ray disc2.png - Wikimedia Comm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716" y="1658941"/>
            <a:ext cx="1650485" cy="165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905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Match them up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These characteristics are used to decide what type of storage is best suited to a given purpose. Match up the characteristics to correct statement.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52906" y="1897298"/>
          <a:ext cx="9928947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4985">
                  <a:extLst>
                    <a:ext uri="{9D8B030D-6E8A-4147-A177-3AD203B41FA5}">
                      <a16:colId xmlns:a16="http://schemas.microsoft.com/office/drawing/2014/main" val="2277807339"/>
                    </a:ext>
                  </a:extLst>
                </a:gridCol>
                <a:gridCol w="803564">
                  <a:extLst>
                    <a:ext uri="{9D8B030D-6E8A-4147-A177-3AD203B41FA5}">
                      <a16:colId xmlns:a16="http://schemas.microsoft.com/office/drawing/2014/main" val="2545656112"/>
                    </a:ext>
                  </a:extLst>
                </a:gridCol>
                <a:gridCol w="7010398">
                  <a:extLst>
                    <a:ext uri="{9D8B030D-6E8A-4147-A177-3AD203B41FA5}">
                      <a16:colId xmlns:a16="http://schemas.microsoft.com/office/drawing/2014/main" val="3079858920"/>
                    </a:ext>
                  </a:extLst>
                </a:gridCol>
              </a:tblGrid>
              <a:tr h="4596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Capacity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A. This refers to how quickly the data can be read and transferred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from the storage device.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195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Cost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B. This refers to how</a:t>
                      </a:r>
                      <a:r>
                        <a:rPr lang="en-GB" baseline="0" dirty="0">
                          <a:latin typeface="+mj-lt"/>
                        </a:rPr>
                        <a:t> easy is it to transport from one place to another.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767294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Speed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C. This refers to how expensive</a:t>
                      </a:r>
                      <a:r>
                        <a:rPr lang="en-GB" baseline="0" dirty="0">
                          <a:latin typeface="+mj-lt"/>
                        </a:rPr>
                        <a:t> per byte it is.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65124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 Portability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D. This</a:t>
                      </a:r>
                      <a:r>
                        <a:rPr lang="en-GB" baseline="0" dirty="0">
                          <a:latin typeface="+mj-lt"/>
                        </a:rPr>
                        <a:t> refers to longevity – how well does it maintain performance over time?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54003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 Durability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E. This refers to</a:t>
                      </a:r>
                      <a:r>
                        <a:rPr lang="en-GB" baseline="0" dirty="0">
                          <a:latin typeface="+mj-lt"/>
                        </a:rPr>
                        <a:t> how resistant it is to external factors such as being dropped, scratched and how it responds to being in extreme conditions.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403780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Reliability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F. This refers to</a:t>
                      </a:r>
                      <a:r>
                        <a:rPr lang="en-GB" baseline="0" dirty="0">
                          <a:latin typeface="+mj-lt"/>
                        </a:rPr>
                        <a:t> how much space is available on the storage device. 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622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903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Optical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optical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Capacity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Cost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/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3007272"/>
            <a:ext cx="5145386" cy="342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94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Optical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optical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Speed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Portability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/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3007272"/>
            <a:ext cx="5145386" cy="342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51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Optical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optical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Durability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Reliability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/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948470"/>
            <a:ext cx="5120691" cy="34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37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307</Words>
  <Application>Microsoft Office PowerPoint</Application>
  <PresentationFormat>Widescreen</PresentationFormat>
  <Paragraphs>70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Lucida Sans Typewriter</vt:lpstr>
      <vt:lpstr>Times New Roman</vt:lpstr>
      <vt:lpstr>Tw Cen MT</vt:lpstr>
      <vt:lpstr>Office Theme</vt:lpstr>
      <vt:lpstr>WJEC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2021-03-27T17:51:38Z</dcterms:modified>
</cp:coreProperties>
</file>